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63" r:id="rId2"/>
    <p:sldId id="256" r:id="rId3"/>
    <p:sldId id="257" r:id="rId4"/>
    <p:sldId id="258" r:id="rId5"/>
    <p:sldId id="259" r:id="rId6"/>
    <p:sldId id="260" r:id="rId7"/>
    <p:sldId id="261" r:id="rId8"/>
    <p:sldId id="262" r:id="rId9"/>
  </p:sldIdLst>
  <p:sldSz cx="14630400" cy="8229600"/>
  <p:notesSz cx="8229600" cy="14630400"/>
  <p:embeddedFontLst>
    <p:embeddedFont>
      <p:font typeface="Epilogue" panose="020B0604020202020204" charset="0"/>
      <p:regular r:id="rId11"/>
    </p:embeddedFont>
    <p:embeddedFont>
      <p:font typeface="Fraunces Medium" panose="020B0604020202020204" charset="0"/>
      <p:regular r:id="rId1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40" d="100"/>
          <a:sy n="40" d="100"/>
        </p:scale>
        <p:origin x="34" y="79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955915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241CC96-751B-261A-B470-CD448A5A8836}"/>
              </a:ext>
            </a:extLst>
          </p:cNvPr>
          <p:cNvSpPr txBox="1"/>
          <p:nvPr/>
        </p:nvSpPr>
        <p:spPr>
          <a:xfrm>
            <a:off x="4019550" y="1885950"/>
            <a:ext cx="65913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MindGuard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81101D4-B031-D16D-2384-F0CD9FC5A010}"/>
              </a:ext>
            </a:extLst>
          </p:cNvPr>
          <p:cNvSpPr txBox="1"/>
          <p:nvPr/>
        </p:nvSpPr>
        <p:spPr>
          <a:xfrm>
            <a:off x="9944100" y="4773991"/>
            <a:ext cx="4133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FFFF"/>
                </a:solidFill>
                <a:latin typeface="Fraunces Medium" pitchFamily="34" charset="0"/>
              </a:rPr>
              <a:t>PRESENTED BY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3843A11-19BE-76E6-9A8A-58F7A6875DC5}"/>
              </a:ext>
            </a:extLst>
          </p:cNvPr>
          <p:cNvSpPr txBox="1"/>
          <p:nvPr/>
        </p:nvSpPr>
        <p:spPr>
          <a:xfrm>
            <a:off x="10267950" y="5372100"/>
            <a:ext cx="291465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rgbClr val="FFFFFF"/>
                </a:solidFill>
                <a:latin typeface="Fraunces Medium" pitchFamily="34" charset="0"/>
              </a:rPr>
              <a:t>J. Likhitha</a:t>
            </a:r>
          </a:p>
          <a:p>
            <a:r>
              <a:rPr lang="en-IN" sz="2400" dirty="0">
                <a:solidFill>
                  <a:srgbClr val="FFFFFF"/>
                </a:solidFill>
                <a:latin typeface="Fraunces Medium" pitchFamily="34" charset="0"/>
              </a:rPr>
              <a:t>A. Haresh</a:t>
            </a:r>
          </a:p>
          <a:p>
            <a:r>
              <a:rPr lang="en-IN" sz="2400" dirty="0">
                <a:solidFill>
                  <a:srgbClr val="FFFFFF"/>
                </a:solidFill>
                <a:latin typeface="Fraunces Medium" pitchFamily="34" charset="0"/>
              </a:rPr>
              <a:t>A.V.V. Suribabu</a:t>
            </a:r>
          </a:p>
          <a:p>
            <a:r>
              <a:rPr lang="en-IN" sz="2400" dirty="0">
                <a:solidFill>
                  <a:srgbClr val="FFFFFF"/>
                </a:solidFill>
                <a:latin typeface="Fraunces Medium" pitchFamily="34" charset="0"/>
              </a:rPr>
              <a:t>T. Nivya</a:t>
            </a:r>
            <a:endParaRPr lang="en-US" sz="2400" dirty="0">
              <a:solidFill>
                <a:srgbClr val="FFFFFF"/>
              </a:solidFill>
              <a:latin typeface="Fraunces Medium" pitchFamily="34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001864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488" y="425172"/>
            <a:ext cx="4919424" cy="7379137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280190" y="1792843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MindGuard: Revolutionizing Digital Mental Health</a:t>
            </a:r>
            <a:endParaRPr lang="en-US" sz="4450" dirty="0"/>
          </a:p>
        </p:txBody>
      </p:sp>
      <p:sp>
        <p:nvSpPr>
          <p:cNvPr id="5" name="Text 1"/>
          <p:cNvSpPr/>
          <p:nvPr/>
        </p:nvSpPr>
        <p:spPr>
          <a:xfrm>
            <a:off x="6280190" y="4259342"/>
            <a:ext cx="7556421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In today's digital age, children are increasingly vulnerable to mental health challenges. MindGuard+ offers a revolutionary AI-powered solution to address this critical issue. MindGuard+ empowers educators, parents, and mental health professionals with the tools they need to support the well-being of young people in the digital world.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14155"/>
            <a:ext cx="919412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The Growing Need for MindGuard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08991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Mental Health Crisis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671054"/>
            <a:ext cx="3978116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Children face a growing mental health crisis with increasing rates of anxiety and depression. Mental health challenges are on the rise for children and adolescents, affecting their overall well-being and academic performance.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089910"/>
            <a:ext cx="297299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Early Detection is Key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3671054"/>
            <a:ext cx="3978116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Early detection of mental health issues is crucial for timely intervention and improved outcomes. Early intervention is essential for preventing these challenges from escalating and leading to more serious issues.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089910"/>
            <a:ext cx="309526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MindGuard+'s Solution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3671054"/>
            <a:ext cx="3978116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MindGuard+ offers a privacy-focused, AI-powered solution for real-time behavioral monitoring. By identifying potential mental health risks early, MindGuard+ helps ensure that children receive the support they need.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13319" y="403979"/>
            <a:ext cx="4947761" cy="7421642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3790" y="657225"/>
            <a:ext cx="7556421" cy="13468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300"/>
              </a:lnSpc>
              <a:buNone/>
            </a:pPr>
            <a:r>
              <a:rPr lang="en-US" sz="42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Reaching the Target Audience</a:t>
            </a:r>
            <a:endParaRPr lang="en-US" sz="4200" dirty="0"/>
          </a:p>
        </p:txBody>
      </p:sp>
      <p:sp>
        <p:nvSpPr>
          <p:cNvPr id="5" name="Shape 1"/>
          <p:cNvSpPr/>
          <p:nvPr/>
        </p:nvSpPr>
        <p:spPr>
          <a:xfrm>
            <a:off x="793790" y="2327196"/>
            <a:ext cx="3670578" cy="3204448"/>
          </a:xfrm>
          <a:prstGeom prst="roundRect">
            <a:avLst>
              <a:gd name="adj" fmla="val 2824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6" name="Text 2"/>
          <p:cNvSpPr/>
          <p:nvPr/>
        </p:nvSpPr>
        <p:spPr>
          <a:xfrm>
            <a:off x="1016794" y="2550200"/>
            <a:ext cx="3224570" cy="24136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6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Children (10-18 years) are primary users, facing the most significant risks. MindGuard+ focuses on this age group, which is most vulnerable to the negative impacts of technology.</a:t>
            </a:r>
            <a:endParaRPr lang="en-US" sz="1650" dirty="0"/>
          </a:p>
        </p:txBody>
      </p:sp>
      <p:sp>
        <p:nvSpPr>
          <p:cNvPr id="7" name="Shape 3"/>
          <p:cNvSpPr/>
          <p:nvPr/>
        </p:nvSpPr>
        <p:spPr>
          <a:xfrm>
            <a:off x="4679752" y="2327196"/>
            <a:ext cx="3670578" cy="3204448"/>
          </a:xfrm>
          <a:prstGeom prst="roundRect">
            <a:avLst>
              <a:gd name="adj" fmla="val 2824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8" name="Text 4"/>
          <p:cNvSpPr/>
          <p:nvPr/>
        </p:nvSpPr>
        <p:spPr>
          <a:xfrm>
            <a:off x="4902756" y="2550200"/>
            <a:ext cx="3224570" cy="27584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6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Schools, parents, and mental health professionals are key stakeholders in the system. These individuals play vital roles in a child's life and can leverage MindGuard+ to provide the necessary support.</a:t>
            </a:r>
            <a:endParaRPr lang="en-US" sz="1650" dirty="0"/>
          </a:p>
        </p:txBody>
      </p:sp>
      <p:sp>
        <p:nvSpPr>
          <p:cNvPr id="9" name="Shape 5"/>
          <p:cNvSpPr/>
          <p:nvPr/>
        </p:nvSpPr>
        <p:spPr>
          <a:xfrm>
            <a:off x="793790" y="5747028"/>
            <a:ext cx="7556421" cy="1825228"/>
          </a:xfrm>
          <a:prstGeom prst="roundRect">
            <a:avLst>
              <a:gd name="adj" fmla="val 4959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10" name="Text 6"/>
          <p:cNvSpPr/>
          <p:nvPr/>
        </p:nvSpPr>
        <p:spPr>
          <a:xfrm>
            <a:off x="1016794" y="5970032"/>
            <a:ext cx="7110412" cy="13792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6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The market is ripe for AI-driven solutions as demand for mental health support grows. The demand for mental health services is increasing, and MindGuard+ offers a cutting-edge solution for addressing this need.</a:t>
            </a:r>
            <a:endParaRPr lang="en-US" sz="16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923217"/>
            <a:ext cx="639746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How MindGuard Works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2972157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80190" y="3765947"/>
            <a:ext cx="2291953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MindGuard+ uses advanced AI to analyze search queries, social media interactions, and digital patterns. </a:t>
            </a:r>
            <a:endParaRPr lang="en-US" sz="1750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12304" y="2972157"/>
            <a:ext cx="566976" cy="566976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8912304" y="3765947"/>
            <a:ext cx="2292072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The AI assigns risk scores and alerts parents, schools, and mental health professionals to potential issues. </a:t>
            </a:r>
            <a:endParaRPr lang="en-US" sz="1750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44538" y="2972157"/>
            <a:ext cx="566976" cy="566976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11544538" y="3765947"/>
            <a:ext cx="2291953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 dedicated chatbot provides emotional support, mindfulness exercises, and counseling for users. 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>
              <a:alpha val="80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793790" y="1594366"/>
            <a:ext cx="819769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Scaling MindGuard for Impact</a:t>
            </a:r>
            <a:endParaRPr lang="en-US" sz="4450" dirty="0"/>
          </a:p>
        </p:txBody>
      </p:sp>
      <p:sp>
        <p:nvSpPr>
          <p:cNvPr id="5" name="Shape 2"/>
          <p:cNvSpPr/>
          <p:nvPr/>
        </p:nvSpPr>
        <p:spPr>
          <a:xfrm>
            <a:off x="1118711" y="2643307"/>
            <a:ext cx="30480" cy="3991928"/>
          </a:xfrm>
          <a:prstGeom prst="roundRect">
            <a:avLst>
              <a:gd name="adj" fmla="val 312558"/>
            </a:avLst>
          </a:prstGeom>
          <a:solidFill>
            <a:srgbClr val="414A70"/>
          </a:solidFill>
          <a:ln/>
        </p:spPr>
      </p:sp>
      <p:sp>
        <p:nvSpPr>
          <p:cNvPr id="6" name="Shape 3"/>
          <p:cNvSpPr/>
          <p:nvPr/>
        </p:nvSpPr>
        <p:spPr>
          <a:xfrm>
            <a:off x="1358622" y="3138368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414A70"/>
          </a:solidFill>
          <a:ln/>
        </p:spPr>
      </p:sp>
      <p:sp>
        <p:nvSpPr>
          <p:cNvPr id="7" name="Shape 4"/>
          <p:cNvSpPr/>
          <p:nvPr/>
        </p:nvSpPr>
        <p:spPr>
          <a:xfrm>
            <a:off x="878800" y="289845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55965" y="2983468"/>
            <a:ext cx="155972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1</a:t>
            </a:r>
            <a:endParaRPr lang="en-US" sz="2650" dirty="0"/>
          </a:p>
        </p:txBody>
      </p:sp>
      <p:sp>
        <p:nvSpPr>
          <p:cNvPr id="9" name="Text 6"/>
          <p:cNvSpPr/>
          <p:nvPr/>
        </p:nvSpPr>
        <p:spPr>
          <a:xfrm>
            <a:off x="2381488" y="2870121"/>
            <a:ext cx="1145512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Phase 1: Pilot implementation in schools and healthcare institutions. MindGuard+ will be piloted in select schools and healthcare institutions to ensure effectiveness.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1358622" y="4544616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414A70"/>
          </a:solidFill>
          <a:ln/>
        </p:spPr>
      </p:sp>
      <p:sp>
        <p:nvSpPr>
          <p:cNvPr id="11" name="Shape 8"/>
          <p:cNvSpPr/>
          <p:nvPr/>
        </p:nvSpPr>
        <p:spPr>
          <a:xfrm>
            <a:off x="878800" y="430470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1030843" y="4389715"/>
            <a:ext cx="206216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2</a:t>
            </a:r>
            <a:endParaRPr lang="en-US" sz="2650" dirty="0"/>
          </a:p>
        </p:txBody>
      </p:sp>
      <p:sp>
        <p:nvSpPr>
          <p:cNvPr id="13" name="Text 10"/>
          <p:cNvSpPr/>
          <p:nvPr/>
        </p:nvSpPr>
        <p:spPr>
          <a:xfrm>
            <a:off x="2381488" y="4276368"/>
            <a:ext cx="1145512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Phase 2: Expansion to government-backed mental health programs. MindGuard+ will be made available through government-funded mental health initiatives to reach a wider audience.</a:t>
            </a:r>
            <a:endParaRPr lang="en-US" sz="1750" dirty="0"/>
          </a:p>
        </p:txBody>
      </p:sp>
      <p:sp>
        <p:nvSpPr>
          <p:cNvPr id="14" name="Shape 11"/>
          <p:cNvSpPr/>
          <p:nvPr/>
        </p:nvSpPr>
        <p:spPr>
          <a:xfrm>
            <a:off x="1358622" y="5950863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414A70"/>
          </a:solidFill>
          <a:ln/>
        </p:spPr>
      </p:sp>
      <p:sp>
        <p:nvSpPr>
          <p:cNvPr id="15" name="Shape 12"/>
          <p:cNvSpPr/>
          <p:nvPr/>
        </p:nvSpPr>
        <p:spPr>
          <a:xfrm>
            <a:off x="878800" y="571095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16" name="Text 13"/>
          <p:cNvSpPr/>
          <p:nvPr/>
        </p:nvSpPr>
        <p:spPr>
          <a:xfrm>
            <a:off x="1040011" y="5795963"/>
            <a:ext cx="187881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3</a:t>
            </a:r>
            <a:endParaRPr lang="en-US" sz="2650" dirty="0"/>
          </a:p>
        </p:txBody>
      </p:sp>
      <p:sp>
        <p:nvSpPr>
          <p:cNvPr id="17" name="Text 14"/>
          <p:cNvSpPr/>
          <p:nvPr/>
        </p:nvSpPr>
        <p:spPr>
          <a:xfrm>
            <a:off x="2381488" y="5682615"/>
            <a:ext cx="1145512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Phase 3: Global partnerships for AI-driven mental health solutions. MindGuard+ will be made accessible to a global audience through partnerships with mental health organizations.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9267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Design Guidelines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555081"/>
            <a:ext cx="4120753" cy="254674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5385316"/>
            <a:ext cx="412075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Modern, professional layout that reflects the tech + healthcare themes.</a:t>
            </a:r>
            <a:endParaRPr lang="en-US" sz="17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4704" y="2555081"/>
            <a:ext cx="4120872" cy="2546866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5254704" y="5385435"/>
            <a:ext cx="412087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Soothing blue, green, and purple colors represent mental wellness and calm.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5738" y="2555081"/>
            <a:ext cx="4120753" cy="2546747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9715738" y="5385316"/>
            <a:ext cx="4120753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Icons and visuals depict AI-driven monitoring, mental health awareness, and chatbot interactions.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488" y="2731175"/>
            <a:ext cx="4919305" cy="2767132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280190" y="232862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Join the MindGuard Revolution</a:t>
            </a:r>
            <a:endParaRPr lang="en-US" sz="4450" dirty="0"/>
          </a:p>
        </p:txBody>
      </p:sp>
      <p:sp>
        <p:nvSpPr>
          <p:cNvPr id="5" name="Text 1"/>
          <p:cNvSpPr/>
          <p:nvPr/>
        </p:nvSpPr>
        <p:spPr>
          <a:xfrm>
            <a:off x="6280190" y="4086344"/>
            <a:ext cx="7556421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MindGuard is more than just a technology; it's a commitment to protecting the mental well-being of our youth. MindGuard+ provides a crucial layer of support for our children in the digital age, empowering them to thrive and reach their full potential. Join us in revolutionizing digital mental health protection!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</TotalTime>
  <Words>557</Words>
  <Application>Microsoft Office PowerPoint</Application>
  <PresentationFormat>Custom</PresentationFormat>
  <Paragraphs>43</Paragraphs>
  <Slides>8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Epilogue</vt:lpstr>
      <vt:lpstr>Fraunces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LIKHITHA JAMI</cp:lastModifiedBy>
  <cp:revision>2</cp:revision>
  <dcterms:created xsi:type="dcterms:W3CDTF">2025-02-12T07:32:03Z</dcterms:created>
  <dcterms:modified xsi:type="dcterms:W3CDTF">2025-02-12T18:05:34Z</dcterms:modified>
</cp:coreProperties>
</file>